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2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A10"/>
    <a:srgbClr val="640064"/>
    <a:srgbClr val="E5B1E1"/>
    <a:srgbClr val="D078E2"/>
    <a:srgbClr val="990099"/>
    <a:srgbClr val="D482E4"/>
    <a:srgbClr val="4DCF6F"/>
    <a:srgbClr val="2CCA30"/>
    <a:srgbClr val="BB2CC6"/>
    <a:srgbClr val="2AC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71" d="100"/>
          <a:sy n="71" d="100"/>
        </p:scale>
        <p:origin x="25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7" y="1749797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1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6" indent="0" algn="ctr">
              <a:buNone/>
              <a:defRPr sz="1653"/>
            </a:lvl2pPr>
            <a:lvl3pPr marL="755973" indent="0" algn="ctr">
              <a:buNone/>
              <a:defRPr sz="1488"/>
            </a:lvl3pPr>
            <a:lvl4pPr marL="1133960" indent="0" algn="ctr">
              <a:buNone/>
              <a:defRPr sz="1322"/>
            </a:lvl4pPr>
            <a:lvl5pPr marL="1511948" indent="0" algn="ctr">
              <a:buNone/>
              <a:defRPr sz="1322"/>
            </a:lvl5pPr>
            <a:lvl6pPr marL="1889933" indent="0" algn="ctr">
              <a:buNone/>
              <a:defRPr sz="1322"/>
            </a:lvl6pPr>
            <a:lvl7pPr marL="2267921" indent="0" algn="ctr">
              <a:buNone/>
              <a:defRPr sz="1322"/>
            </a:lvl7pPr>
            <a:lvl8pPr marL="2645908" indent="0" algn="ctr">
              <a:buNone/>
              <a:defRPr sz="1322"/>
            </a:lvl8pPr>
            <a:lvl9pPr marL="3023894" indent="0" algn="ctr">
              <a:buNone/>
              <a:defRPr sz="132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45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972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2" y="2665533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2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6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7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94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933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792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5908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3894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662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1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570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4" y="2620981"/>
            <a:ext cx="3198096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4" y="3905483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7" cy="1284503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6" indent="0">
              <a:buNone/>
              <a:defRPr sz="1653" b="1"/>
            </a:lvl2pPr>
            <a:lvl3pPr marL="755973" indent="0">
              <a:buNone/>
              <a:defRPr sz="1488" b="1"/>
            </a:lvl3pPr>
            <a:lvl4pPr marL="1133960" indent="0">
              <a:buNone/>
              <a:defRPr sz="1322" b="1"/>
            </a:lvl4pPr>
            <a:lvl5pPr marL="1511948" indent="0">
              <a:buNone/>
              <a:defRPr sz="1322" b="1"/>
            </a:lvl5pPr>
            <a:lvl6pPr marL="1889933" indent="0">
              <a:buNone/>
              <a:defRPr sz="1322" b="1"/>
            </a:lvl6pPr>
            <a:lvl7pPr marL="2267921" indent="0">
              <a:buNone/>
              <a:defRPr sz="1322" b="1"/>
            </a:lvl7pPr>
            <a:lvl8pPr marL="2645908" indent="0">
              <a:buNone/>
              <a:defRPr sz="1322" b="1"/>
            </a:lvl8pPr>
            <a:lvl9pPr marL="3023894" indent="0">
              <a:buNone/>
              <a:defRPr sz="132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3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374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06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05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11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9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6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6" indent="0">
              <a:buNone/>
              <a:defRPr sz="2315"/>
            </a:lvl2pPr>
            <a:lvl3pPr marL="755973" indent="0">
              <a:buNone/>
              <a:defRPr sz="1984"/>
            </a:lvl3pPr>
            <a:lvl4pPr marL="1133960" indent="0">
              <a:buNone/>
              <a:defRPr sz="1653"/>
            </a:lvl4pPr>
            <a:lvl5pPr marL="1511948" indent="0">
              <a:buNone/>
              <a:defRPr sz="1653"/>
            </a:lvl5pPr>
            <a:lvl6pPr marL="1889933" indent="0">
              <a:buNone/>
              <a:defRPr sz="1653"/>
            </a:lvl6pPr>
            <a:lvl7pPr marL="2267921" indent="0">
              <a:buNone/>
              <a:defRPr sz="1653"/>
            </a:lvl7pPr>
            <a:lvl8pPr marL="2645908" indent="0">
              <a:buNone/>
              <a:defRPr sz="1653"/>
            </a:lvl8pPr>
            <a:lvl9pPr marL="3023894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5"/>
            <a:ext cx="2438192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986" indent="0">
              <a:buNone/>
              <a:defRPr sz="1157"/>
            </a:lvl2pPr>
            <a:lvl3pPr marL="755973" indent="0">
              <a:buNone/>
              <a:defRPr sz="991"/>
            </a:lvl3pPr>
            <a:lvl4pPr marL="1133960" indent="0">
              <a:buNone/>
              <a:defRPr sz="827"/>
            </a:lvl4pPr>
            <a:lvl5pPr marL="1511948" indent="0">
              <a:buNone/>
              <a:defRPr sz="827"/>
            </a:lvl5pPr>
            <a:lvl6pPr marL="1889933" indent="0">
              <a:buNone/>
              <a:defRPr sz="827"/>
            </a:lvl6pPr>
            <a:lvl7pPr marL="2267921" indent="0">
              <a:buNone/>
              <a:defRPr sz="827"/>
            </a:lvl7pPr>
            <a:lvl8pPr marL="2645908" indent="0">
              <a:buNone/>
              <a:defRPr sz="827"/>
            </a:lvl8pPr>
            <a:lvl9pPr marL="3023894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93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29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9" y="569241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80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1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4B8EA-05D9-41E9-A7F7-9FB64F16F3EF}" type="datetimeFigureOut">
              <a:rPr lang="de-CH" smtClean="0"/>
              <a:t>30.06.2021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14E5E-A030-4101-926F-2FC2F9A157F7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940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7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4" indent="-188994" algn="l" defTabSz="75597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8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67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5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40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2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913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901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88" indent="-188994" algn="l" defTabSz="755973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6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7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60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4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33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921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908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94" algn="l" defTabSz="75597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rollen: horizontal 6">
            <a:extLst>
              <a:ext uri="{FF2B5EF4-FFF2-40B4-BE49-F238E27FC236}">
                <a16:creationId xmlns:a16="http://schemas.microsoft.com/office/drawing/2014/main" id="{DF7543A9-B333-4A9E-BAE0-E8A1FB097FF3}"/>
              </a:ext>
            </a:extLst>
          </p:cNvPr>
          <p:cNvSpPr/>
          <p:nvPr/>
        </p:nvSpPr>
        <p:spPr>
          <a:xfrm>
            <a:off x="1070756" y="558731"/>
            <a:ext cx="5418162" cy="1501253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09A452F-D7F1-48FE-A5B0-03866E5CA04C}"/>
              </a:ext>
            </a:extLst>
          </p:cNvPr>
          <p:cNvSpPr txBox="1"/>
          <p:nvPr/>
        </p:nvSpPr>
        <p:spPr>
          <a:xfrm>
            <a:off x="2242686" y="1063969"/>
            <a:ext cx="401244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Lucida Handwriting" panose="03010101010101010101" pitchFamily="66" charset="0"/>
              </a:rPr>
              <a:t>Meine Orte</a:t>
            </a:r>
            <a:endParaRPr lang="de-CH" sz="3600" dirty="0">
              <a:latin typeface="Lucida Handwriting" panose="03010101010101010101" pitchFamily="66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87722C5-4690-4175-8559-F4A84C030D35}"/>
              </a:ext>
            </a:extLst>
          </p:cNvPr>
          <p:cNvSpPr txBox="1"/>
          <p:nvPr/>
        </p:nvSpPr>
        <p:spPr>
          <a:xfrm>
            <a:off x="832513" y="2729552"/>
            <a:ext cx="599136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 dieser Methode werden auf einem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grossen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Blatt oder Plakat bedeutsame Orte für eine Person aufgezeichnet. Dabei ist das Plakat in verschiedene Bereiche aufgeteilt: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Orte, an denen ich mich wohl fühle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Orte, an denen ich Kunde bin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Orte, wo ich Mitglied bin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Orte, an denen ich etwas beitragen kann</a:t>
            </a:r>
          </a:p>
          <a:p>
            <a:pPr>
              <a:lnSpc>
                <a:spcPct val="1500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Orte, an denen es Möglichkeiten für neuen Kontakt gibt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tern: 5 Zacken 10">
            <a:extLst>
              <a:ext uri="{FF2B5EF4-FFF2-40B4-BE49-F238E27FC236}">
                <a16:creationId xmlns:a16="http://schemas.microsoft.com/office/drawing/2014/main" id="{70D13AB4-DA30-4CDB-85C5-33F51D2E2A93}"/>
              </a:ext>
            </a:extLst>
          </p:cNvPr>
          <p:cNvSpPr/>
          <p:nvPr/>
        </p:nvSpPr>
        <p:spPr>
          <a:xfrm>
            <a:off x="832513" y="3979815"/>
            <a:ext cx="238243" cy="20959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Stern: 5 Zacken 11">
            <a:extLst>
              <a:ext uri="{FF2B5EF4-FFF2-40B4-BE49-F238E27FC236}">
                <a16:creationId xmlns:a16="http://schemas.microsoft.com/office/drawing/2014/main" id="{FED2866D-8724-480F-912F-4F6C0D8A7C87}"/>
              </a:ext>
            </a:extLst>
          </p:cNvPr>
          <p:cNvSpPr/>
          <p:nvPr/>
        </p:nvSpPr>
        <p:spPr>
          <a:xfrm>
            <a:off x="832513" y="4402162"/>
            <a:ext cx="238243" cy="20959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Stern: 5 Zacken 12">
            <a:extLst>
              <a:ext uri="{FF2B5EF4-FFF2-40B4-BE49-F238E27FC236}">
                <a16:creationId xmlns:a16="http://schemas.microsoft.com/office/drawing/2014/main" id="{92E04F0A-8482-47BA-9D18-8F12C201D21B}"/>
              </a:ext>
            </a:extLst>
          </p:cNvPr>
          <p:cNvSpPr/>
          <p:nvPr/>
        </p:nvSpPr>
        <p:spPr>
          <a:xfrm>
            <a:off x="832513" y="4799012"/>
            <a:ext cx="238243" cy="20959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Stern: 5 Zacken 13">
            <a:extLst>
              <a:ext uri="{FF2B5EF4-FFF2-40B4-BE49-F238E27FC236}">
                <a16:creationId xmlns:a16="http://schemas.microsoft.com/office/drawing/2014/main" id="{E8EACF87-7C01-49D3-8127-847448C964E8}"/>
              </a:ext>
            </a:extLst>
          </p:cNvPr>
          <p:cNvSpPr/>
          <p:nvPr/>
        </p:nvSpPr>
        <p:spPr>
          <a:xfrm>
            <a:off x="832512" y="5195862"/>
            <a:ext cx="238243" cy="20959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Stern: 5 Zacken 14">
            <a:extLst>
              <a:ext uri="{FF2B5EF4-FFF2-40B4-BE49-F238E27FC236}">
                <a16:creationId xmlns:a16="http://schemas.microsoft.com/office/drawing/2014/main" id="{49EBB3C2-6BE4-42E8-A3AC-E71E4D668794}"/>
              </a:ext>
            </a:extLst>
          </p:cNvPr>
          <p:cNvSpPr/>
          <p:nvPr/>
        </p:nvSpPr>
        <p:spPr>
          <a:xfrm>
            <a:off x="832511" y="5618209"/>
            <a:ext cx="238243" cy="20959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A308F3B-71FD-49FA-B5D0-99B2CDF74CAF}"/>
              </a:ext>
            </a:extLst>
          </p:cNvPr>
          <p:cNvSpPr txBox="1"/>
          <p:nvPr/>
        </p:nvSpPr>
        <p:spPr>
          <a:xfrm>
            <a:off x="827319" y="9745974"/>
            <a:ext cx="64045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/>
              <a:t>Quelle: nach SANDERSON, Helen, LIVESLEY, Michelle, POLL, Carl, KENNEDY, Jo: Community </a:t>
            </a:r>
            <a:r>
              <a:rPr lang="de-DE" sz="1100" i="1" dirty="0" err="1"/>
              <a:t>Connecting</a:t>
            </a:r>
            <a:r>
              <a:rPr lang="de-DE" sz="1100" i="1" dirty="0"/>
              <a:t>. Stockport: HSA Press 2008.</a:t>
            </a:r>
            <a:endParaRPr lang="de-CH" sz="1100" i="1" dirty="0"/>
          </a:p>
        </p:txBody>
      </p:sp>
      <p:sp>
        <p:nvSpPr>
          <p:cNvPr id="3" name="Denkblase: wolkenförmig 2">
            <a:extLst>
              <a:ext uri="{FF2B5EF4-FFF2-40B4-BE49-F238E27FC236}">
                <a16:creationId xmlns:a16="http://schemas.microsoft.com/office/drawing/2014/main" id="{3D4795CC-E0C1-4784-A69A-9ADA919CFA52}"/>
              </a:ext>
            </a:extLst>
          </p:cNvPr>
          <p:cNvSpPr/>
          <p:nvPr/>
        </p:nvSpPr>
        <p:spPr>
          <a:xfrm rot="758543">
            <a:off x="4253445" y="6546705"/>
            <a:ext cx="2605150" cy="1876954"/>
          </a:xfrm>
          <a:prstGeom prst="cloudCallout">
            <a:avLst>
              <a:gd name="adj1" fmla="val -66464"/>
              <a:gd name="adj2" fmla="val -37794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40466A-B9DE-4281-9A66-56EA3464B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33" y="6808523"/>
            <a:ext cx="1699774" cy="13533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0273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6DA9B234-4A23-4A69-8655-99C596C16EBF}"/>
              </a:ext>
            </a:extLst>
          </p:cNvPr>
          <p:cNvSpPr/>
          <p:nvPr/>
        </p:nvSpPr>
        <p:spPr>
          <a:xfrm rot="16200000">
            <a:off x="-1805594" y="4613403"/>
            <a:ext cx="5418162" cy="144119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686C6AE-0869-4B94-8E11-418394328E58}"/>
              </a:ext>
            </a:extLst>
          </p:cNvPr>
          <p:cNvSpPr txBox="1"/>
          <p:nvPr/>
        </p:nvSpPr>
        <p:spPr>
          <a:xfrm rot="16200000">
            <a:off x="-1102733" y="4607024"/>
            <a:ext cx="401244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Lucida Handwriting" panose="03010101010101010101" pitchFamily="66" charset="0"/>
              </a:rPr>
              <a:t>Meine Orte</a:t>
            </a:r>
            <a:endParaRPr lang="de-CH" sz="3600" dirty="0">
              <a:latin typeface="Lucida Handwriting" panose="03010101010101010101" pitchFamily="66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5F0C7B0-B233-4CEC-BBAB-D5370DE1C6AC}"/>
              </a:ext>
            </a:extLst>
          </p:cNvPr>
          <p:cNvSpPr/>
          <p:nvPr/>
        </p:nvSpPr>
        <p:spPr>
          <a:xfrm>
            <a:off x="3261813" y="8611737"/>
            <a:ext cx="3910249" cy="181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B407E99-27F0-4E50-87DC-4BA5AD12FC98}"/>
              </a:ext>
            </a:extLst>
          </p:cNvPr>
          <p:cNvSpPr/>
          <p:nvPr/>
        </p:nvSpPr>
        <p:spPr>
          <a:xfrm>
            <a:off x="3261813" y="260375"/>
            <a:ext cx="3910249" cy="181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2841A8E-3C9A-470A-8991-1A77E30B35D2}"/>
              </a:ext>
            </a:extLst>
          </p:cNvPr>
          <p:cNvSpPr/>
          <p:nvPr/>
        </p:nvSpPr>
        <p:spPr>
          <a:xfrm>
            <a:off x="3261813" y="2380328"/>
            <a:ext cx="3910249" cy="181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B6E77B21-AD70-4FA8-937F-4435466F0AD5}"/>
              </a:ext>
            </a:extLst>
          </p:cNvPr>
          <p:cNvSpPr/>
          <p:nvPr/>
        </p:nvSpPr>
        <p:spPr>
          <a:xfrm>
            <a:off x="3261813" y="4426423"/>
            <a:ext cx="3910249" cy="181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E3A93669-6563-4E94-853C-1BABB8AD71A2}"/>
              </a:ext>
            </a:extLst>
          </p:cNvPr>
          <p:cNvSpPr/>
          <p:nvPr/>
        </p:nvSpPr>
        <p:spPr>
          <a:xfrm>
            <a:off x="3261813" y="6519080"/>
            <a:ext cx="3910249" cy="181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5" name="Gleichschenkliges Dreieck 24">
            <a:extLst>
              <a:ext uri="{FF2B5EF4-FFF2-40B4-BE49-F238E27FC236}">
                <a16:creationId xmlns:a16="http://schemas.microsoft.com/office/drawing/2014/main" id="{886D430B-B2B6-49C3-9FFC-5611DAAA10BA}"/>
              </a:ext>
            </a:extLst>
          </p:cNvPr>
          <p:cNvSpPr/>
          <p:nvPr/>
        </p:nvSpPr>
        <p:spPr>
          <a:xfrm rot="16200000">
            <a:off x="1127109" y="8392108"/>
            <a:ext cx="2019867" cy="2286379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Gleichschenkliges Dreieck 25">
            <a:extLst>
              <a:ext uri="{FF2B5EF4-FFF2-40B4-BE49-F238E27FC236}">
                <a16:creationId xmlns:a16="http://schemas.microsoft.com/office/drawing/2014/main" id="{C81C19B4-FA75-4F26-AF43-A4C6E2D51C6E}"/>
              </a:ext>
            </a:extLst>
          </p:cNvPr>
          <p:cNvSpPr/>
          <p:nvPr/>
        </p:nvSpPr>
        <p:spPr>
          <a:xfrm rot="16200000">
            <a:off x="1433022" y="6644185"/>
            <a:ext cx="2019867" cy="1637728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FBCB938-4ED1-4559-88F1-5F00CADE2DFC}"/>
              </a:ext>
            </a:extLst>
          </p:cNvPr>
          <p:cNvSpPr txBox="1"/>
          <p:nvPr/>
        </p:nvSpPr>
        <p:spPr>
          <a:xfrm rot="16200000">
            <a:off x="2015539" y="9165965"/>
            <a:ext cx="1328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Lucida Handwriting" panose="03010101010101010101" pitchFamily="66" charset="0"/>
              </a:rPr>
              <a:t>Wo ich mich wohl fühle:</a:t>
            </a:r>
            <a:endParaRPr lang="de-CH" sz="1400" dirty="0">
              <a:latin typeface="Lucida Handwriting" panose="03010101010101010101" pitchFamily="66" charset="0"/>
            </a:endParaRPr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9515DE41-E778-4540-9A47-43CCC0486AD4}"/>
              </a:ext>
            </a:extLst>
          </p:cNvPr>
          <p:cNvSpPr/>
          <p:nvPr/>
        </p:nvSpPr>
        <p:spPr>
          <a:xfrm rot="16200000">
            <a:off x="1126270" y="38985"/>
            <a:ext cx="2019867" cy="228805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Gleichschenkliges Dreieck 28">
            <a:extLst>
              <a:ext uri="{FF2B5EF4-FFF2-40B4-BE49-F238E27FC236}">
                <a16:creationId xmlns:a16="http://schemas.microsoft.com/office/drawing/2014/main" id="{C31435D7-E95F-4F95-A508-0F7248AB99EB}"/>
              </a:ext>
            </a:extLst>
          </p:cNvPr>
          <p:cNvSpPr/>
          <p:nvPr/>
        </p:nvSpPr>
        <p:spPr>
          <a:xfrm rot="16200000">
            <a:off x="1433014" y="2475857"/>
            <a:ext cx="2019867" cy="1637728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860465E5-F761-4218-B34A-7858D94569B6}"/>
              </a:ext>
            </a:extLst>
          </p:cNvPr>
          <p:cNvSpPr/>
          <p:nvPr/>
        </p:nvSpPr>
        <p:spPr>
          <a:xfrm rot="16200000">
            <a:off x="1433014" y="4548117"/>
            <a:ext cx="2019867" cy="1637728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C692E13-1A8E-48FB-8109-A31050FE500E}"/>
              </a:ext>
            </a:extLst>
          </p:cNvPr>
          <p:cNvSpPr txBox="1"/>
          <p:nvPr/>
        </p:nvSpPr>
        <p:spPr>
          <a:xfrm rot="16200000">
            <a:off x="1890187" y="490811"/>
            <a:ext cx="1328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Lucida Handwriting" panose="03010101010101010101" pitchFamily="66" charset="0"/>
              </a:rPr>
              <a:t>Wo es Möglich-</a:t>
            </a:r>
            <a:r>
              <a:rPr lang="de-DE" sz="1400" dirty="0" err="1">
                <a:latin typeface="Lucida Handwriting" panose="03010101010101010101" pitchFamily="66" charset="0"/>
              </a:rPr>
              <a:t>keiten</a:t>
            </a:r>
            <a:r>
              <a:rPr lang="de-DE" sz="1400" dirty="0">
                <a:latin typeface="Lucida Handwriting" panose="03010101010101010101" pitchFamily="66" charset="0"/>
              </a:rPr>
              <a:t> für neuen Kontakt gibt:</a:t>
            </a:r>
            <a:endParaRPr lang="de-CH" sz="1400" dirty="0">
              <a:latin typeface="Lucida Handwriting" panose="03010101010101010101" pitchFamily="66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288AC45-89C1-4531-A334-60494DB90903}"/>
              </a:ext>
            </a:extLst>
          </p:cNvPr>
          <p:cNvSpPr txBox="1"/>
          <p:nvPr/>
        </p:nvSpPr>
        <p:spPr>
          <a:xfrm rot="16200000">
            <a:off x="2003587" y="2846801"/>
            <a:ext cx="1328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Lucida Handwriting" panose="03010101010101010101" pitchFamily="66" charset="0"/>
              </a:rPr>
              <a:t>Wo ich etwas beitragen kann:</a:t>
            </a:r>
            <a:endParaRPr lang="de-CH" sz="1400" dirty="0">
              <a:latin typeface="Lucida Handwriting" panose="03010101010101010101" pitchFamily="66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7D81407-8C7B-4A1E-8625-9246944CAB25}"/>
              </a:ext>
            </a:extLst>
          </p:cNvPr>
          <p:cNvSpPr txBox="1"/>
          <p:nvPr/>
        </p:nvSpPr>
        <p:spPr>
          <a:xfrm rot="16200000">
            <a:off x="2123261" y="5005907"/>
            <a:ext cx="1328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Lucida Handwriting" panose="03010101010101010101" pitchFamily="66" charset="0"/>
              </a:rPr>
              <a:t>Wo ich Mitglied bin:</a:t>
            </a:r>
            <a:endParaRPr lang="de-CH" sz="1400" dirty="0">
              <a:latin typeface="Lucida Handwriting" panose="03010101010101010101" pitchFamily="66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A9C2F22-248C-497C-BA35-B4629791FAF9}"/>
              </a:ext>
            </a:extLst>
          </p:cNvPr>
          <p:cNvSpPr txBox="1"/>
          <p:nvPr/>
        </p:nvSpPr>
        <p:spPr>
          <a:xfrm rot="16200000">
            <a:off x="2230483" y="7056375"/>
            <a:ext cx="12201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Lucida Handwriting" panose="03010101010101010101" pitchFamily="66" charset="0"/>
              </a:rPr>
              <a:t>Wo ich Kunde bin:</a:t>
            </a:r>
            <a:endParaRPr lang="de-CH" sz="1400" dirty="0">
              <a:latin typeface="Lucida Handwriting" panose="03010101010101010101" pitchFamily="66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8960C5E-6E72-44C6-8FAB-AF892E48E804}"/>
              </a:ext>
            </a:extLst>
          </p:cNvPr>
          <p:cNvSpPr/>
          <p:nvPr/>
        </p:nvSpPr>
        <p:spPr>
          <a:xfrm>
            <a:off x="580322" y="894900"/>
            <a:ext cx="524578" cy="5461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1C36069C-B4A4-4989-B7F3-F7A80C1EDDD9}"/>
              </a:ext>
            </a:extLst>
          </p:cNvPr>
          <p:cNvSpPr/>
          <p:nvPr/>
        </p:nvSpPr>
        <p:spPr>
          <a:xfrm>
            <a:off x="580322" y="9246262"/>
            <a:ext cx="524578" cy="5461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86EACE1-7DFE-4F65-A85D-2A6C831BAE90}"/>
              </a:ext>
            </a:extLst>
          </p:cNvPr>
          <p:cNvSpPr/>
          <p:nvPr/>
        </p:nvSpPr>
        <p:spPr>
          <a:xfrm>
            <a:off x="1508669" y="3080949"/>
            <a:ext cx="353279" cy="3704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60112C1-D329-4AE5-AA2C-3BED87AAEBBB}"/>
              </a:ext>
            </a:extLst>
          </p:cNvPr>
          <p:cNvSpPr/>
          <p:nvPr/>
        </p:nvSpPr>
        <p:spPr>
          <a:xfrm>
            <a:off x="1508669" y="7277840"/>
            <a:ext cx="353279" cy="3704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87DE1EA1-45E1-47F8-92E0-2527F3C0D513}"/>
              </a:ext>
            </a:extLst>
          </p:cNvPr>
          <p:cNvSpPr/>
          <p:nvPr/>
        </p:nvSpPr>
        <p:spPr>
          <a:xfrm>
            <a:off x="1508669" y="5193671"/>
            <a:ext cx="353279" cy="3704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7424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132</Words>
  <Application>Microsoft Office PowerPoint</Application>
  <PresentationFormat>Benutzerdefiniert</PresentationFormat>
  <Paragraphs>15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Lucida Handwriting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Marla Kirschner</dc:creator>
  <cp:lastModifiedBy>Michael Kirschner</cp:lastModifiedBy>
  <cp:revision>76</cp:revision>
  <dcterms:created xsi:type="dcterms:W3CDTF">2021-06-01T14:37:59Z</dcterms:created>
  <dcterms:modified xsi:type="dcterms:W3CDTF">2021-06-30T14:26:46Z</dcterms:modified>
</cp:coreProperties>
</file>